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ora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90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23355"/>
            <a:ext cx="7468553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Emotion Classification Using CNN for Facial Expression Recognition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634007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identifying human emotions from facial expressions in real-time using deep learning.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821" y="521970"/>
            <a:ext cx="5278755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 Steps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2821" y="1457682"/>
            <a:ext cx="189309" cy="1136333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041440" y="1646992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Acquisition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41440" y="2038945"/>
            <a:ext cx="1292613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Downloaded using Kaggle API and unzipped to /content/dataset.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46904" y="2736056"/>
            <a:ext cx="189309" cy="1136333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1325523" y="2925366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Resizing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325523" y="3317319"/>
            <a:ext cx="1264205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Uniform dimensions: 48x48 pixels.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30987" y="4014430"/>
            <a:ext cx="189309" cy="1136333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1609606" y="4203740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Pixel Normalization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609606" y="4595693"/>
            <a:ext cx="1235797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Scaled from 0-255 to 0-1 range.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515070" y="5292804"/>
            <a:ext cx="189309" cy="1136333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1893689" y="5482114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93689" y="5874067"/>
            <a:ext cx="1207389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Rotation, flipping for model robustness.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230987" y="6571178"/>
            <a:ext cx="189309" cy="1136333"/>
          </a:xfrm>
          <a:prstGeom prst="roundRect">
            <a:avLst>
              <a:gd name="adj" fmla="val 15007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1609606" y="6760488"/>
            <a:ext cx="22281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Label Conversion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609606" y="7152442"/>
            <a:ext cx="1235797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Categorical format for multi-class classification.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837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Methodology: CNN Approach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Choice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18862" y="1275755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Convolutional Neural Network (CNN) using Keras.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8862" y="158686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18862" y="1882497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Excels at spatial feature extraction.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8862" y="2115741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 for multi-class image classification.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8862" y="2348984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Keras: flexible, rapid prototyping.</a:t>
            </a:r>
            <a:endParaRPr lang="en-US" sz="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91" y="995005"/>
            <a:ext cx="6750368" cy="6750368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62" y="8014454"/>
            <a:ext cx="598408" cy="7180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36928" y="8134112"/>
            <a:ext cx="148435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Overview</a:t>
            </a:r>
            <a:endParaRPr lang="en-US" sz="1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2" y="8732520"/>
            <a:ext cx="598408" cy="7180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36928" y="8852178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Convolutional Layers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1136928" y="9099947"/>
            <a:ext cx="1307461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ReLU activation.</a:t>
            </a:r>
            <a:endParaRPr lang="en-US" sz="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62" y="9450586"/>
            <a:ext cx="598408" cy="71806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36928" y="957024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Pooling Layers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1136928" y="9818013"/>
            <a:ext cx="1307461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dimensionality reduction.</a:t>
            </a:r>
            <a:endParaRPr lang="en-US" sz="9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62" y="10168652"/>
            <a:ext cx="598408" cy="71806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136928" y="1028831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Dense Layers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1136928" y="10536079"/>
            <a:ext cx="1307461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classification.</a:t>
            </a:r>
            <a:endParaRPr lang="en-US" sz="9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62" y="10886718"/>
            <a:ext cx="598408" cy="718066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36928" y="11006376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Softmax Output</a:t>
            </a:r>
            <a:endParaRPr lang="en-US" sz="1100" dirty="0"/>
          </a:p>
        </p:txBody>
      </p:sp>
      <p:sp>
        <p:nvSpPr>
          <p:cNvPr id="23" name="Text 15"/>
          <p:cNvSpPr/>
          <p:nvPr/>
        </p:nvSpPr>
        <p:spPr>
          <a:xfrm>
            <a:off x="1136928" y="11254145"/>
            <a:ext cx="1307461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multi-class probabilities.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64274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Pipeline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992630" y="21820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677597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Images loaded via Kaggle API.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705" y="2665928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1585" y="21820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1585" y="2677597"/>
            <a:ext cx="397109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Resize, normalize, augment images.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995" y="2938701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37491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Building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244697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 defined with Keras.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421" y="4429006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1585" y="53163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821585" y="5811917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 labeled data with categorical cross-entropy loss.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1436" y="5646420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92630" y="53163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5811917"/>
            <a:ext cx="39710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Validated on test set for accuracy and loss.</a:t>
            </a:r>
            <a:endParaRPr lang="en-US" sz="18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8146" y="5373648"/>
            <a:ext cx="358140" cy="447675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753195" y="35577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Save Model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837724" y="4053245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Trained model saved as emotion_model.h5.</a:t>
            </a:r>
            <a:endParaRPr lang="en-US" sz="18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2720" y="3883343"/>
            <a:ext cx="358140" cy="447675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Output: Model saved and downloadable via Google Colab.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54731"/>
            <a:ext cx="58463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Outcomes and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570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483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Trained CNN classifies emotions from face images.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150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metrics: Accuracy, precision, recall.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9570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354830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Saved model: emotion_model.h5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0150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Code: Jupyter Notebook with full pipeline.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750951"/>
            <a:ext cx="12954952" cy="1823918"/>
          </a:xfrm>
          <a:prstGeom prst="roundRect">
            <a:avLst>
              <a:gd name="adj" fmla="val 1969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49902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485805"/>
            <a:ext cx="124763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class imbalance in emotion categories.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039" y="5952530"/>
            <a:ext cx="124763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generalization across diverse faces.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3156"/>
            <a:ext cx="4269105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Report Summary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13291" y="1348859"/>
            <a:ext cx="1116925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048583" y="1691521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905357" y="1524000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905357" y="1886664"/>
            <a:ext cx="358759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Classify human emotions from facial expressions.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1817727" y="2332673"/>
            <a:ext cx="12111871" cy="11430"/>
          </a:xfrm>
          <a:prstGeom prst="roundRect">
            <a:avLst>
              <a:gd name="adj" fmla="val 229957"/>
            </a:avLst>
          </a:prstGeom>
          <a:solidFill>
            <a:srgbClr val="5D606B"/>
          </a:solidFill>
          <a:ln/>
        </p:spPr>
      </p:sp>
      <p:sp>
        <p:nvSpPr>
          <p:cNvPr id="8" name="Shape 6"/>
          <p:cNvSpPr/>
          <p:nvPr/>
        </p:nvSpPr>
        <p:spPr>
          <a:xfrm>
            <a:off x="613291" y="2429708"/>
            <a:ext cx="2233851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1606987" y="2772370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3022283" y="2604849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022283" y="2967514"/>
            <a:ext cx="323433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Kaggle Face Expression Recognition Dataset.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2934653" y="3413522"/>
            <a:ext cx="10994946" cy="11430"/>
          </a:xfrm>
          <a:prstGeom prst="roundRect">
            <a:avLst>
              <a:gd name="adj" fmla="val 229957"/>
            </a:avLst>
          </a:prstGeom>
          <a:solidFill>
            <a:srgbClr val="5D606B"/>
          </a:solidFill>
          <a:ln/>
        </p:spPr>
      </p:sp>
      <p:sp>
        <p:nvSpPr>
          <p:cNvPr id="13" name="Shape 11"/>
          <p:cNvSpPr/>
          <p:nvPr/>
        </p:nvSpPr>
        <p:spPr>
          <a:xfrm>
            <a:off x="613291" y="3510558"/>
            <a:ext cx="3350895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2165509" y="3853220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139327" y="3685699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39327" y="4048363"/>
            <a:ext cx="330815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 resizing, normalization, augmentation.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4051697" y="4494371"/>
            <a:ext cx="9877901" cy="11430"/>
          </a:xfrm>
          <a:prstGeom prst="roundRect">
            <a:avLst>
              <a:gd name="adj" fmla="val 229957"/>
            </a:avLst>
          </a:prstGeom>
          <a:solidFill>
            <a:srgbClr val="5D606B"/>
          </a:solidFill>
          <a:ln/>
        </p:spPr>
      </p:sp>
      <p:sp>
        <p:nvSpPr>
          <p:cNvPr id="18" name="Shape 16"/>
          <p:cNvSpPr/>
          <p:nvPr/>
        </p:nvSpPr>
        <p:spPr>
          <a:xfrm>
            <a:off x="613291" y="4591407"/>
            <a:ext cx="4467820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2724031" y="4934069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5256252" y="4766548"/>
            <a:ext cx="198298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56252" y="5129213"/>
            <a:ext cx="198298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CNN-based model in Keras.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5168622" y="5575221"/>
            <a:ext cx="8760976" cy="11430"/>
          </a:xfrm>
          <a:prstGeom prst="roundRect">
            <a:avLst>
              <a:gd name="adj" fmla="val 229957"/>
            </a:avLst>
          </a:prstGeom>
          <a:solidFill>
            <a:srgbClr val="5D606B"/>
          </a:solidFill>
          <a:ln/>
        </p:spPr>
      </p:sp>
      <p:sp>
        <p:nvSpPr>
          <p:cNvPr id="23" name="Shape 21"/>
          <p:cNvSpPr/>
          <p:nvPr/>
        </p:nvSpPr>
        <p:spPr>
          <a:xfrm>
            <a:off x="613291" y="5672257"/>
            <a:ext cx="5584865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24" name="Text 22"/>
          <p:cNvSpPr/>
          <p:nvPr/>
        </p:nvSpPr>
        <p:spPr>
          <a:xfrm>
            <a:off x="3282553" y="6014918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6373297" y="5847398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73297" y="6210062"/>
            <a:ext cx="28043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 model: emotion_model.h5.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285667" y="6656070"/>
            <a:ext cx="7643932" cy="11430"/>
          </a:xfrm>
          <a:prstGeom prst="roundRect">
            <a:avLst>
              <a:gd name="adj" fmla="val 229957"/>
            </a:avLst>
          </a:prstGeom>
          <a:solidFill>
            <a:srgbClr val="5D606B"/>
          </a:solidFill>
          <a:ln/>
        </p:spPr>
      </p:sp>
      <p:sp>
        <p:nvSpPr>
          <p:cNvPr id="28" name="Shape 26"/>
          <p:cNvSpPr/>
          <p:nvPr/>
        </p:nvSpPr>
        <p:spPr>
          <a:xfrm>
            <a:off x="613291" y="6753106"/>
            <a:ext cx="6701909" cy="993338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29" name="Text 27"/>
          <p:cNvSpPr/>
          <p:nvPr/>
        </p:nvSpPr>
        <p:spPr>
          <a:xfrm>
            <a:off x="3841075" y="7095768"/>
            <a:ext cx="2463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7490341" y="6928247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90341" y="7290911"/>
            <a:ext cx="348353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architectures, real-world data testing.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850" y="402193"/>
            <a:ext cx="4101584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and Documentation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1850" y="1197769"/>
            <a:ext cx="172057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Package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11850" y="1559004"/>
            <a:ext cx="662499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Jupyter Notebook: emotion_classification_cnn_using_keras_(1).ipynb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11850" y="1924407"/>
            <a:ext cx="662499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Kaggle API setup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11850" y="2209324"/>
            <a:ext cx="662499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loading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11850" y="2494240"/>
            <a:ext cx="662499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training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11850" y="2779157"/>
            <a:ext cx="6624995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saving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76" y="1215985"/>
            <a:ext cx="6624995" cy="662499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0" y="8169831"/>
            <a:ext cx="365522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1850" y="8718113"/>
            <a:ext cx="172057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Documentation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511850" y="9020889"/>
            <a:ext cx="671191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comments for reproducibility.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511850" y="9342477"/>
            <a:ext cx="6711910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Structured report in presentation format.</a:t>
            </a:r>
            <a:endParaRPr lang="en-US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521" y="8169831"/>
            <a:ext cx="365522" cy="36552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06521" y="8718113"/>
            <a:ext cx="172057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Submission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406521" y="9020889"/>
            <a:ext cx="6712029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Fully functional code, downloadable model, and this presentation.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951" y="587693"/>
            <a:ext cx="8274725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to Create and Download PPTX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7951" y="1643777"/>
            <a:ext cx="480774" cy="480774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837486" y="1695629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442442" y="1717238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Copy Content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42442" y="2159794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Copy this markdown content.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7951" y="2929176"/>
            <a:ext cx="480774" cy="480774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837486" y="2981027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442442" y="3002637"/>
            <a:ext cx="25750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Paste into PowerPoint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42442" y="3445193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section per slide.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7951" y="4214574"/>
            <a:ext cx="480774" cy="480774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837486" y="4266426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442442" y="4288036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 &amp; Visualize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42442" y="4730591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headings, bullets, dataset images, CNN diagrams.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951" y="5499973"/>
            <a:ext cx="480774" cy="480774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837486" y="5551825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442442" y="557343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Save File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42442" y="6015990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Emotion_Classification_CNN_Presentation.pptx.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7951" y="6785372"/>
            <a:ext cx="480774" cy="480774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20" name="Text 18"/>
          <p:cNvSpPr/>
          <p:nvPr/>
        </p:nvSpPr>
        <p:spPr>
          <a:xfrm>
            <a:off x="837486" y="6837224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442442" y="6858833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Download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42442" y="7301389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from PowerPoint for presentation use.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403</Words>
  <Application>Microsoft Office PowerPoint</Application>
  <PresentationFormat>Custom</PresentationFormat>
  <Paragraphs>108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Lora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mohamad ishfaq</dc:creator>
  <cp:lastModifiedBy>mohamad ishfaq</cp:lastModifiedBy>
  <cp:revision>3</cp:revision>
  <dcterms:created xsi:type="dcterms:W3CDTF">2025-07-04T10:45:52Z</dcterms:created>
  <dcterms:modified xsi:type="dcterms:W3CDTF">2025-07-04T10:51:01Z</dcterms:modified>
</cp:coreProperties>
</file>